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8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471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339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9542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97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15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9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33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346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877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0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1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429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371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175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5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910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24459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Mile </a:t>
            </a:r>
            <a:r>
              <a:rPr lang="en-US" dirty="0" err="1" smtClean="0"/>
              <a:t>Korubin</a:t>
            </a:r>
            <a:endParaRPr lang="mk-MK" dirty="0"/>
          </a:p>
        </p:txBody>
      </p:sp>
      <p:sp>
        <p:nvSpPr>
          <p:cNvPr id="3" name="Subtitle 2"/>
          <p:cNvSpPr>
            <a:spLocks noGrp="1"/>
          </p:cNvSpPr>
          <p:nvPr>
            <p:ph type="subTitle" idx="1"/>
          </p:nvPr>
        </p:nvSpPr>
        <p:spPr/>
        <p:txBody>
          <a:bodyPr/>
          <a:lstStyle/>
          <a:p>
            <a:r>
              <a:rPr lang="en-US" dirty="0" smtClean="0"/>
              <a:t>Modern Macedonian artist</a:t>
            </a:r>
            <a:endParaRPr lang="mk-MK" dirty="0"/>
          </a:p>
        </p:txBody>
      </p:sp>
    </p:spTree>
    <p:extLst>
      <p:ext uri="{BB962C8B-B14F-4D97-AF65-F5344CB8AC3E}">
        <p14:creationId xmlns:p14="http://schemas.microsoft.com/office/powerpoint/2010/main" val="307509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447800"/>
            <a:ext cx="7508129" cy="4972050"/>
          </a:xfrm>
          <a:prstGeom prst="rect">
            <a:avLst/>
          </a:prstGeom>
        </p:spPr>
      </p:pic>
    </p:spTree>
    <p:extLst>
      <p:ext uri="{BB962C8B-B14F-4D97-AF65-F5344CB8AC3E}">
        <p14:creationId xmlns:p14="http://schemas.microsoft.com/office/powerpoint/2010/main" val="282622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4164" y="1371600"/>
            <a:ext cx="6579123" cy="5105400"/>
          </a:xfrm>
          <a:prstGeom prst="rect">
            <a:avLst/>
          </a:prstGeom>
        </p:spPr>
      </p:pic>
    </p:spTree>
    <p:extLst>
      <p:ext uri="{BB962C8B-B14F-4D97-AF65-F5344CB8AC3E}">
        <p14:creationId xmlns:p14="http://schemas.microsoft.com/office/powerpoint/2010/main" val="333139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 </a:t>
            </a:r>
            <a:r>
              <a:rPr lang="en-US" dirty="0" err="1" smtClean="0"/>
              <a:t>Korubin</a:t>
            </a:r>
            <a:endParaRPr lang="mk-MK" dirty="0"/>
          </a:p>
        </p:txBody>
      </p:sp>
      <p:sp>
        <p:nvSpPr>
          <p:cNvPr id="3" name="Content Placeholder 2"/>
          <p:cNvSpPr>
            <a:spLocks noGrp="1"/>
          </p:cNvSpPr>
          <p:nvPr>
            <p:ph sz="half" idx="1"/>
          </p:nvPr>
        </p:nvSpPr>
        <p:spPr/>
        <p:txBody>
          <a:bodyPr>
            <a:normAutofit fontScale="85000" lnSpcReduction="10000"/>
          </a:bodyPr>
          <a:lstStyle/>
          <a:p>
            <a:r>
              <a:rPr lang="en-US" dirty="0"/>
              <a:t>Mile </a:t>
            </a:r>
            <a:r>
              <a:rPr lang="en-US" dirty="0" err="1"/>
              <a:t>Korubin</a:t>
            </a:r>
            <a:r>
              <a:rPr lang="en-US" dirty="0"/>
              <a:t> was born in 1922, in </a:t>
            </a:r>
            <a:r>
              <a:rPr lang="en-US" dirty="0" err="1"/>
              <a:t>Prilep</a:t>
            </a:r>
            <a:r>
              <a:rPr lang="en-US" dirty="0"/>
              <a:t>. </a:t>
            </a:r>
            <a:endParaRPr lang="en-US" dirty="0" smtClean="0"/>
          </a:p>
          <a:p>
            <a:r>
              <a:rPr lang="en-US" dirty="0" smtClean="0"/>
              <a:t>In </a:t>
            </a:r>
            <a:r>
              <a:rPr lang="en-US" dirty="0"/>
              <a:t>1951, he graduated at the Academy of Art in Belgrade. He worked in the Macedonian Museum of History. </a:t>
            </a:r>
            <a:endParaRPr lang="en-US" dirty="0" smtClean="0"/>
          </a:p>
          <a:p>
            <a:r>
              <a:rPr lang="en-US" dirty="0" smtClean="0"/>
              <a:t>He </a:t>
            </a:r>
            <a:r>
              <a:rPr lang="en-US" dirty="0"/>
              <a:t>specialized in Paris, 1963/1964. </a:t>
            </a:r>
            <a:endParaRPr lang="en-US" dirty="0" smtClean="0"/>
          </a:p>
          <a:p>
            <a:r>
              <a:rPr lang="en-US" dirty="0" smtClean="0"/>
              <a:t>His </a:t>
            </a:r>
            <a:r>
              <a:rPr lang="en-US" dirty="0"/>
              <a:t>artists work went through a few different discourses. He was influenced by some French painters in his early stage of creation. The most common motives are fragmented urban landscapes from the countries he was to.</a:t>
            </a:r>
          </a:p>
          <a:p>
            <a:endParaRPr lang="mk-MK" dirty="0"/>
          </a:p>
        </p:txBody>
      </p:sp>
      <p:pic>
        <p:nvPicPr>
          <p:cNvPr id="5" name="Content Placeholder 4"/>
          <p:cNvPicPr>
            <a:picLocks noGrp="1" noChangeAspect="1"/>
          </p:cNvPicPr>
          <p:nvPr>
            <p:ph sz="half" idx="2"/>
          </p:nvPr>
        </p:nvPicPr>
        <p:blipFill>
          <a:blip r:embed="rId2"/>
          <a:stretch>
            <a:fillRect/>
          </a:stretch>
        </p:blipFill>
        <p:spPr>
          <a:xfrm>
            <a:off x="4724400" y="2058301"/>
            <a:ext cx="3468147" cy="4198038"/>
          </a:xfrm>
          <a:prstGeom prst="rect">
            <a:avLst/>
          </a:prstGeom>
        </p:spPr>
      </p:pic>
    </p:spTree>
    <p:extLst>
      <p:ext uri="{BB962C8B-B14F-4D97-AF65-F5344CB8AC3E}">
        <p14:creationId xmlns:p14="http://schemas.microsoft.com/office/powerpoint/2010/main" val="279225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a:t>
            </a:r>
            <a:r>
              <a:rPr lang="en-US" dirty="0" smtClean="0"/>
              <a:t>of Mile </a:t>
            </a:r>
            <a:r>
              <a:rPr lang="en-US" dirty="0" err="1" smtClean="0"/>
              <a:t>Korubin</a:t>
            </a:r>
            <a:endParaRPr lang="mk-MK" dirty="0"/>
          </a:p>
        </p:txBody>
      </p:sp>
      <p:sp>
        <p:nvSpPr>
          <p:cNvPr id="3" name="Content Placeholder 2"/>
          <p:cNvSpPr>
            <a:spLocks noGrp="1"/>
          </p:cNvSpPr>
          <p:nvPr>
            <p:ph idx="1"/>
          </p:nvPr>
        </p:nvSpPr>
        <p:spPr/>
        <p:txBody>
          <a:bodyPr>
            <a:normAutofit fontScale="92500" lnSpcReduction="10000"/>
          </a:bodyPr>
          <a:lstStyle/>
          <a:p>
            <a:r>
              <a:rPr lang="en-US" dirty="0"/>
              <a:t>Mile </a:t>
            </a:r>
            <a:r>
              <a:rPr lang="en-US" dirty="0" err="1"/>
              <a:t>Korubin</a:t>
            </a:r>
            <a:r>
              <a:rPr lang="en-US" dirty="0"/>
              <a:t> graduated from the Academy of Arts in Belgrade, in the class of professor Milo </a:t>
            </a:r>
            <a:r>
              <a:rPr lang="en-US" dirty="0" err="1"/>
              <a:t>Miunovikh</a:t>
            </a:r>
            <a:r>
              <a:rPr lang="en-US" dirty="0"/>
              <a:t>. </a:t>
            </a:r>
            <a:endParaRPr lang="en-US" dirty="0" smtClean="0"/>
          </a:p>
          <a:p>
            <a:r>
              <a:rPr lang="en-US" dirty="0" smtClean="0"/>
              <a:t>He </a:t>
            </a:r>
            <a:r>
              <a:rPr lang="en-US" dirty="0"/>
              <a:t>was a teacher in the gymnasium “Josip Broz Tito”, Skopje, worked in the Historical Museum of Macedonia, and he was the headmaster in the School of Applied Arts in Skopje. </a:t>
            </a:r>
            <a:endParaRPr lang="en-US" dirty="0" smtClean="0"/>
          </a:p>
          <a:p>
            <a:r>
              <a:rPr lang="en-US" dirty="0" smtClean="0"/>
              <a:t>Besides </a:t>
            </a:r>
            <a:r>
              <a:rPr lang="en-US" dirty="0"/>
              <a:t>dealing with painting, he created even monumental works – mosaics, graffiti and stained glass – in many banks, homes and hotels in the country. He completed nine solo and took part in many significant exhibitions abroad – France, Slovenia, Italy, Yugoslavia and Croatia. </a:t>
            </a:r>
            <a:endParaRPr lang="en-US" dirty="0" smtClean="0"/>
          </a:p>
          <a:p>
            <a:r>
              <a:rPr lang="en-US" dirty="0" smtClean="0"/>
              <a:t>He </a:t>
            </a:r>
            <a:r>
              <a:rPr lang="en-US" dirty="0"/>
              <a:t>died in Skopje, </a:t>
            </a:r>
            <a:r>
              <a:rPr lang="en-US" dirty="0" smtClean="0"/>
              <a:t>2000.</a:t>
            </a:r>
            <a:endParaRPr lang="en-US" dirty="0"/>
          </a:p>
        </p:txBody>
      </p:sp>
    </p:spTree>
    <p:extLst>
      <p:ext uri="{BB962C8B-B14F-4D97-AF65-F5344CB8AC3E}">
        <p14:creationId xmlns:p14="http://schemas.microsoft.com/office/powerpoint/2010/main" val="256522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of Mile </a:t>
            </a:r>
            <a:r>
              <a:rPr lang="en-US" dirty="0" err="1" smtClean="0"/>
              <a:t>Korubin</a:t>
            </a:r>
            <a:endParaRPr lang="mk-MK" dirty="0"/>
          </a:p>
        </p:txBody>
      </p:sp>
      <p:sp>
        <p:nvSpPr>
          <p:cNvPr id="3" name="Content Placeholder 2"/>
          <p:cNvSpPr>
            <a:spLocks noGrp="1"/>
          </p:cNvSpPr>
          <p:nvPr>
            <p:ph idx="1"/>
          </p:nvPr>
        </p:nvSpPr>
        <p:spPr/>
        <p:txBody>
          <a:bodyPr/>
          <a:lstStyle/>
          <a:p>
            <a:r>
              <a:rPr lang="en-US" dirty="0"/>
              <a:t>Simple and unassuming, </a:t>
            </a:r>
            <a:r>
              <a:rPr lang="en-US" dirty="0" err="1" smtClean="0"/>
              <a:t>Korubin</a:t>
            </a:r>
            <a:r>
              <a:rPr lang="en-US" dirty="0" smtClean="0"/>
              <a:t> </a:t>
            </a:r>
            <a:r>
              <a:rPr lang="en-US" dirty="0"/>
              <a:t>is devoted to the warm lyricism, melancholy, seduction of esoteric and exotic, to the sensuality of the show</a:t>
            </a:r>
            <a:r>
              <a:rPr lang="en-US" dirty="0" smtClean="0"/>
              <a:t>.</a:t>
            </a:r>
            <a:endParaRPr lang="en-US" dirty="0"/>
          </a:p>
          <a:p>
            <a:r>
              <a:rPr lang="en-US" dirty="0"/>
              <a:t>The idyllic figuration, association and geometric figuration dominate in his creation. They do not refer to visible clear form, but they expand the horizons of the hedonism. Thus, the gravitational matrix of fine art becomes a beauty – one of the most abstract and the most disputable art movement in the 20</a:t>
            </a:r>
            <a:r>
              <a:rPr lang="en-US" baseline="30000" dirty="0"/>
              <a:t>th</a:t>
            </a:r>
            <a:r>
              <a:rPr lang="en-US" dirty="0"/>
              <a:t> century.</a:t>
            </a:r>
          </a:p>
          <a:p>
            <a:endParaRPr lang="mk-MK" dirty="0"/>
          </a:p>
        </p:txBody>
      </p:sp>
    </p:spTree>
    <p:extLst>
      <p:ext uri="{BB962C8B-B14F-4D97-AF65-F5344CB8AC3E}">
        <p14:creationId xmlns:p14="http://schemas.microsoft.com/office/powerpoint/2010/main" val="87114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Mile </a:t>
            </a:r>
            <a:r>
              <a:rPr lang="en-US" dirty="0" err="1"/>
              <a:t>Korubin</a:t>
            </a:r>
            <a:endParaRPr lang="mk-MK" dirty="0"/>
          </a:p>
        </p:txBody>
      </p:sp>
      <p:sp>
        <p:nvSpPr>
          <p:cNvPr id="3" name="Content Placeholder 2"/>
          <p:cNvSpPr>
            <a:spLocks noGrp="1"/>
          </p:cNvSpPr>
          <p:nvPr>
            <p:ph idx="1"/>
          </p:nvPr>
        </p:nvSpPr>
        <p:spPr/>
        <p:txBody>
          <a:bodyPr/>
          <a:lstStyle/>
          <a:p>
            <a:r>
              <a:rPr lang="en-US" dirty="0" err="1"/>
              <a:t>Korubin’s</a:t>
            </a:r>
            <a:r>
              <a:rPr lang="en-US" dirty="0"/>
              <a:t> opus is released from the delusions of the art rules. He used relaxed the experience of art history and adapted them to his own temperament and intuition. Thus, he became the herald of postmodernism in Macedonia. </a:t>
            </a:r>
            <a:endParaRPr lang="en-US" dirty="0" smtClean="0"/>
          </a:p>
          <a:p>
            <a:r>
              <a:rPr lang="en-US" dirty="0" smtClean="0"/>
              <a:t>His </a:t>
            </a:r>
            <a:r>
              <a:rPr lang="en-US" dirty="0"/>
              <a:t>approach to the themes, content, prototypes and artistic orientations, is specific. That can be “read” in his paintings from different periods which may have a time span of a several decades. </a:t>
            </a:r>
          </a:p>
          <a:p>
            <a:pPr marL="0" indent="0">
              <a:buNone/>
            </a:pPr>
            <a:endParaRPr lang="mk-MK" dirty="0"/>
          </a:p>
        </p:txBody>
      </p:sp>
    </p:spTree>
    <p:extLst>
      <p:ext uri="{BB962C8B-B14F-4D97-AF65-F5344CB8AC3E}">
        <p14:creationId xmlns:p14="http://schemas.microsoft.com/office/powerpoint/2010/main" val="375576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Mile </a:t>
            </a:r>
            <a:r>
              <a:rPr lang="en-US" dirty="0" err="1"/>
              <a:t>Korubin</a:t>
            </a:r>
            <a:endParaRPr lang="mk-MK" dirty="0"/>
          </a:p>
        </p:txBody>
      </p:sp>
      <p:sp>
        <p:nvSpPr>
          <p:cNvPr id="3" name="Content Placeholder 2"/>
          <p:cNvSpPr>
            <a:spLocks noGrp="1"/>
          </p:cNvSpPr>
          <p:nvPr>
            <p:ph idx="1"/>
          </p:nvPr>
        </p:nvSpPr>
        <p:spPr/>
        <p:txBody>
          <a:bodyPr>
            <a:normAutofit lnSpcReduction="10000"/>
          </a:bodyPr>
          <a:lstStyle/>
          <a:p>
            <a:r>
              <a:rPr lang="en-US" dirty="0"/>
              <a:t>The inception of the actual testimony of Mile </a:t>
            </a:r>
            <a:r>
              <a:rPr lang="en-US" dirty="0" err="1"/>
              <a:t>Korubin</a:t>
            </a:r>
            <a:r>
              <a:rPr lang="en-US" dirty="0"/>
              <a:t> was manifested at the time of one of the most exciting decades of Macedonian culture and history in the last century (1950-1960). Those were the years when a step out of the norms of dictated creativity in Macedonia was taken. </a:t>
            </a:r>
            <a:endParaRPr lang="en-US" dirty="0" smtClean="0"/>
          </a:p>
          <a:p>
            <a:r>
              <a:rPr lang="en-US" dirty="0" smtClean="0"/>
              <a:t>On </a:t>
            </a:r>
            <a:r>
              <a:rPr lang="en-US" dirty="0"/>
              <a:t>the territory of Israel, </a:t>
            </a:r>
            <a:r>
              <a:rPr lang="en-US" dirty="0" err="1"/>
              <a:t>Korubin’s</a:t>
            </a:r>
            <a:r>
              <a:rPr lang="en-US" dirty="0"/>
              <a:t> curiosity for the exotic beauty of women with dark complexion was born. The painting of Mile </a:t>
            </a:r>
            <a:r>
              <a:rPr lang="en-US" dirty="0" err="1"/>
              <a:t>Korubin</a:t>
            </a:r>
            <a:r>
              <a:rPr lang="en-US" dirty="0"/>
              <a:t> of the sixties in the last century showed some signals of anticipation of non-representative (simplification of forms and leveling of the plans). </a:t>
            </a:r>
            <a:r>
              <a:rPr lang="en-US" dirty="0" err="1"/>
              <a:t>Korubin</a:t>
            </a:r>
            <a:r>
              <a:rPr lang="en-US" dirty="0"/>
              <a:t> broke the senseless antagonism between the abstraction and figuration.</a:t>
            </a:r>
          </a:p>
          <a:p>
            <a:endParaRPr lang="mk-MK" dirty="0"/>
          </a:p>
        </p:txBody>
      </p:sp>
    </p:spTree>
    <p:extLst>
      <p:ext uri="{BB962C8B-B14F-4D97-AF65-F5344CB8AC3E}">
        <p14:creationId xmlns:p14="http://schemas.microsoft.com/office/powerpoint/2010/main" val="41580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Mile </a:t>
            </a:r>
            <a:r>
              <a:rPr lang="en-US" dirty="0" err="1"/>
              <a:t>Korubin</a:t>
            </a:r>
            <a:endParaRPr lang="mk-MK" dirty="0"/>
          </a:p>
        </p:txBody>
      </p:sp>
      <p:sp>
        <p:nvSpPr>
          <p:cNvPr id="3" name="Content Placeholder 2"/>
          <p:cNvSpPr>
            <a:spLocks noGrp="1"/>
          </p:cNvSpPr>
          <p:nvPr>
            <p:ph idx="1"/>
          </p:nvPr>
        </p:nvSpPr>
        <p:spPr/>
        <p:txBody>
          <a:bodyPr/>
          <a:lstStyle/>
          <a:p>
            <a:r>
              <a:rPr lang="en-US" dirty="0"/>
              <a:t>There are three major events in Mile </a:t>
            </a:r>
            <a:r>
              <a:rPr lang="en-US" dirty="0" err="1"/>
              <a:t>Korubin’s</a:t>
            </a:r>
            <a:r>
              <a:rPr lang="en-US" dirty="0"/>
              <a:t> life: the three-month stay in Israel (1960), the Skopje cataclysm (1963) and the stay in Paris as a student (1963), including his solo exhibition in Dijon (1964). </a:t>
            </a:r>
          </a:p>
          <a:p>
            <a:r>
              <a:rPr lang="en-US" dirty="0"/>
              <a:t>Mile </a:t>
            </a:r>
            <a:r>
              <a:rPr lang="en-US" dirty="0" err="1"/>
              <a:t>Korubin’s</a:t>
            </a:r>
            <a:r>
              <a:rPr lang="en-US" dirty="0"/>
              <a:t> paintings in oil are: “Beam”, “Rondo”, “Abstraction”, “Insomnia”, “Harmony in White”, “Trails”, etc. </a:t>
            </a:r>
          </a:p>
        </p:txBody>
      </p:sp>
    </p:spTree>
    <p:extLst>
      <p:ext uri="{BB962C8B-B14F-4D97-AF65-F5344CB8AC3E}">
        <p14:creationId xmlns:p14="http://schemas.microsoft.com/office/powerpoint/2010/main" val="270902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by Mile </a:t>
            </a:r>
            <a:r>
              <a:rPr lang="en-US" dirty="0" err="1"/>
              <a:t>Korubin</a:t>
            </a:r>
            <a:endParaRPr lang="en-US" dirty="0"/>
          </a:p>
        </p:txBody>
      </p:sp>
      <p:pic>
        <p:nvPicPr>
          <p:cNvPr id="4" name="Content Placeholder 3"/>
          <p:cNvPicPr>
            <a:picLocks noGrp="1" noChangeAspect="1"/>
          </p:cNvPicPr>
          <p:nvPr>
            <p:ph idx="1"/>
          </p:nvPr>
        </p:nvPicPr>
        <p:blipFill>
          <a:blip r:embed="rId2"/>
          <a:stretch>
            <a:fillRect/>
          </a:stretch>
        </p:blipFill>
        <p:spPr>
          <a:xfrm>
            <a:off x="1143000" y="1524000"/>
            <a:ext cx="4121879" cy="5112408"/>
          </a:xfrm>
          <a:prstGeom prst="rect">
            <a:avLst/>
          </a:prstGeom>
        </p:spPr>
      </p:pic>
    </p:spTree>
    <p:extLst>
      <p:ext uri="{BB962C8B-B14F-4D97-AF65-F5344CB8AC3E}">
        <p14:creationId xmlns:p14="http://schemas.microsoft.com/office/powerpoint/2010/main" val="41474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609600"/>
            <a:ext cx="4304890" cy="5815377"/>
          </a:xfrm>
          <a:prstGeom prst="rect">
            <a:avLst/>
          </a:prstGeom>
        </p:spPr>
      </p:pic>
    </p:spTree>
    <p:extLst>
      <p:ext uri="{BB962C8B-B14F-4D97-AF65-F5344CB8AC3E}">
        <p14:creationId xmlns:p14="http://schemas.microsoft.com/office/powerpoint/2010/main" val="860775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TotalTime>
  <Words>574</Words>
  <Application>Microsoft Office PowerPoint</Application>
  <PresentationFormat>On-screen Show (4:3)</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Mile Korubin</vt:lpstr>
      <vt:lpstr>Mile Korubin</vt:lpstr>
      <vt:lpstr>Life of Mile Korubin</vt:lpstr>
      <vt:lpstr>Creativity of Mile Korubin</vt:lpstr>
      <vt:lpstr>Creativity of Mile Korubin</vt:lpstr>
      <vt:lpstr>Creativity of Mile Korubin</vt:lpstr>
      <vt:lpstr>Creativity of Mile Korubin</vt:lpstr>
      <vt:lpstr>Works by Mile Korubin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Миле Корубин</dc:title>
  <dc:creator>Bibe</dc:creator>
  <cp:lastModifiedBy>Bibe</cp:lastModifiedBy>
  <cp:revision>3</cp:revision>
  <dcterms:created xsi:type="dcterms:W3CDTF">2006-08-16T00:00:00Z</dcterms:created>
  <dcterms:modified xsi:type="dcterms:W3CDTF">2017-05-11T08:07:37Z</dcterms:modified>
</cp:coreProperties>
</file>